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9" r:id="rId4"/>
    <p:sldId id="270" r:id="rId5"/>
    <p:sldId id="271" r:id="rId6"/>
    <p:sldId id="272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89F3D-8E97-4C8B-B743-C9DAEA0D6756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064D-C481-4029-9C1B-2939DB61B21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89F3D-8E97-4C8B-B743-C9DAEA0D6756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064D-C481-4029-9C1B-2939DB61B21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89F3D-8E97-4C8B-B743-C9DAEA0D6756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064D-C481-4029-9C1B-2939DB61B21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89F3D-8E97-4C8B-B743-C9DAEA0D6756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064D-C481-4029-9C1B-2939DB61B21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89F3D-8E97-4C8B-B743-C9DAEA0D6756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064D-C481-4029-9C1B-2939DB61B21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89F3D-8E97-4C8B-B743-C9DAEA0D6756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064D-C481-4029-9C1B-2939DB61B21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89F3D-8E97-4C8B-B743-C9DAEA0D6756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064D-C481-4029-9C1B-2939DB61B21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89F3D-8E97-4C8B-B743-C9DAEA0D6756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064D-C481-4029-9C1B-2939DB61B21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89F3D-8E97-4C8B-B743-C9DAEA0D6756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064D-C481-4029-9C1B-2939DB61B21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89F3D-8E97-4C8B-B743-C9DAEA0D6756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064D-C481-4029-9C1B-2939DB61B21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89F3D-8E97-4C8B-B743-C9DAEA0D6756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064D-C481-4029-9C1B-2939DB61B21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89F3D-8E97-4C8B-B743-C9DAEA0D6756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F064D-C481-4029-9C1B-2939DB61B21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nl/imgres?imgurl=http://www.helinium.nl/bio/plasmolyse.jpg&amp;imgrefurl=http://www.wietforum.nl/lofiversion/index.php/t16211.html&amp;h=236&amp;w=317&amp;sz=14&amp;hl=nl&amp;start=1&amp;tbnid=-BYD6p_SonPFXM:&amp;tbnh=88&amp;tbnw=118&amp;prev=/images?q=transportenzymen&amp;gbv=2&amp;svnum=10&amp;hl=nl&amp;sa=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81lubfOvA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2800" b="1" dirty="0" smtClean="0"/>
              <a:t>B. </a:t>
            </a:r>
            <a:r>
              <a:rPr lang="en-US" sz="2800" b="1" dirty="0" err="1" smtClean="0"/>
              <a:t>Stof</a:t>
            </a:r>
            <a:r>
              <a:rPr lang="en-US" sz="2800" b="1" dirty="0" smtClean="0"/>
              <a:t> 8 </a:t>
            </a:r>
            <a:r>
              <a:rPr lang="en-US" sz="2800" b="1" dirty="0" err="1" smtClean="0"/>
              <a:t>Stevigheid</a:t>
            </a:r>
            <a:r>
              <a:rPr lang="en-US" sz="2800" b="1" dirty="0" smtClean="0"/>
              <a:t> door </a:t>
            </a:r>
            <a:r>
              <a:rPr lang="en-US" sz="2800" b="1" dirty="0" err="1" smtClean="0"/>
              <a:t>osmose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err="1" smtClean="0"/>
              <a:t>Osmose</a:t>
            </a:r>
            <a:r>
              <a:rPr lang="en-US" sz="2800" b="1" dirty="0" smtClean="0"/>
              <a:t> en </a:t>
            </a:r>
            <a:r>
              <a:rPr lang="en-US" sz="2800" b="1" dirty="0" err="1" smtClean="0"/>
              <a:t>plasmolyse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bij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uie-cellen</a:t>
            </a:r>
            <a:endParaRPr lang="nl-NL" sz="2800" b="1" dirty="0" smtClean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endParaRPr lang="nl-NL" dirty="0" smtClean="0"/>
          </a:p>
        </p:txBody>
      </p:sp>
      <p:pic>
        <p:nvPicPr>
          <p:cNvPr id="108548" name="Picture 4" descr="osmo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76872"/>
            <a:ext cx="2663825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49" name="Picture 6" descr="osmos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2492896"/>
            <a:ext cx="5033963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0" name="Tijdelijke aanduiding voor dianumm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CB62A8-5E99-4AE2-A1C7-76D0C68B0654}" type="slidenum">
              <a:rPr lang="nl-NL" smtClean="0"/>
              <a:pPr/>
              <a:t>1</a:t>
            </a:fld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dirty="0" err="1" smtClean="0"/>
              <a:t>Plasmolyse</a:t>
            </a:r>
            <a:r>
              <a:rPr lang="en-US" sz="3200" b="1" dirty="0" smtClean="0"/>
              <a:t> en </a:t>
            </a:r>
            <a:r>
              <a:rPr lang="en-US" sz="3200" b="1" dirty="0" err="1" smtClean="0"/>
              <a:t>celdood</a:t>
            </a:r>
            <a:endParaRPr lang="nl-NL" sz="3200" b="1" dirty="0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NL" smtClean="0"/>
          </a:p>
        </p:txBody>
      </p:sp>
      <p:pic>
        <p:nvPicPr>
          <p:cNvPr id="64516" name="Picture 5" descr="plasmolys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5" y="1700213"/>
            <a:ext cx="5975350" cy="403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dirty="0" smtClean="0"/>
              <a:t>TURGOR of PLASMOLYSE?</a:t>
            </a:r>
            <a:endParaRPr lang="nl-NL" sz="3200" b="1" dirty="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NL" smtClean="0"/>
          </a:p>
        </p:txBody>
      </p:sp>
      <p:pic>
        <p:nvPicPr>
          <p:cNvPr id="65540" name="Picture 4" descr="TURGORPLASMOLY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1628775"/>
            <a:ext cx="5184775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dirty="0" smtClean="0"/>
              <a:t>TURGOR + PLASMOLYSE</a:t>
            </a:r>
            <a:endParaRPr lang="nl-NL" sz="3200" b="1" dirty="0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NL" smtClean="0"/>
          </a:p>
        </p:txBody>
      </p:sp>
      <p:pic>
        <p:nvPicPr>
          <p:cNvPr id="66564" name="Picture 4" descr="TURGOR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300" y="1700213"/>
            <a:ext cx="7391400" cy="457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nl-NL" sz="3200" b="1" dirty="0" smtClean="0"/>
              <a:t>Osmose, </a:t>
            </a:r>
            <a:r>
              <a:rPr lang="nl-NL" sz="3200" b="1" dirty="0" err="1" smtClean="0"/>
              <a:t>turgoe</a:t>
            </a:r>
            <a:r>
              <a:rPr lang="nl-NL" sz="3200" b="1" dirty="0" smtClean="0"/>
              <a:t>, </a:t>
            </a:r>
            <a:r>
              <a:rPr lang="nl-NL" sz="3200" b="1" dirty="0" err="1" smtClean="0"/>
              <a:t>plasmolyse</a:t>
            </a:r>
            <a:r>
              <a:rPr lang="nl-NL" sz="3200" b="1" dirty="0" smtClean="0"/>
              <a:t>, </a:t>
            </a:r>
            <a:r>
              <a:rPr lang="nl-NL" sz="3200" b="1" dirty="0" err="1" smtClean="0"/>
              <a:t>grensplasmolyse</a:t>
            </a:r>
            <a:endParaRPr lang="nl-NL" sz="3200" b="1" dirty="0" smtClean="0"/>
          </a:p>
        </p:txBody>
      </p:sp>
      <p:sp>
        <p:nvSpPr>
          <p:cNvPr id="6758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>
                <a:hlinkClick r:id="rId2"/>
              </a:rPr>
              <a:t>https://www.youtube.com/watch?v=r81lubfOvAI</a:t>
            </a:r>
            <a:r>
              <a:rPr lang="nl-NL" smtClean="0"/>
              <a:t>  8 min. 17     Biologieleraar</a:t>
            </a:r>
          </a:p>
          <a:p>
            <a:endParaRPr lang="nl-NL" smtClean="0"/>
          </a:p>
          <a:p>
            <a:r>
              <a:rPr lang="nl-NL" smtClean="0"/>
              <a:t>Volledige uitleg met belden</a:t>
            </a:r>
          </a:p>
          <a:p>
            <a:r>
              <a:rPr lang="nl-NL" smtClean="0"/>
              <a:t>Erg duidelijk</a:t>
            </a:r>
          </a:p>
          <a:p>
            <a:r>
              <a:rPr lang="nl-NL" smtClean="0"/>
              <a:t>Lees ook de teksten uit je boek nog eens een paar keer goed na</a:t>
            </a:r>
          </a:p>
          <a:p>
            <a:r>
              <a:rPr lang="nl-NL" smtClean="0"/>
              <a:t>Stel vragen aan de leraar biologie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OPDRACHTEN MAKEN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Opdracht</a:t>
            </a:r>
            <a:r>
              <a:rPr lang="en-US" sz="2400" dirty="0" smtClean="0"/>
              <a:t> 32 </a:t>
            </a:r>
            <a:r>
              <a:rPr lang="en-US" sz="2400" dirty="0" err="1" smtClean="0"/>
              <a:t>blz</a:t>
            </a:r>
            <a:r>
              <a:rPr lang="en-US" sz="2400" dirty="0" smtClean="0"/>
              <a:t>. 88</a:t>
            </a:r>
          </a:p>
          <a:p>
            <a:r>
              <a:rPr lang="en-US" sz="2400" dirty="0" err="1" smtClean="0"/>
              <a:t>Opdracht</a:t>
            </a:r>
            <a:r>
              <a:rPr lang="en-US" sz="2400" dirty="0" smtClean="0"/>
              <a:t> 33 </a:t>
            </a:r>
            <a:r>
              <a:rPr lang="en-US" sz="2400" dirty="0" err="1" smtClean="0"/>
              <a:t>blz</a:t>
            </a:r>
            <a:r>
              <a:rPr lang="en-US" sz="2400" dirty="0" smtClean="0"/>
              <a:t>. 89 </a:t>
            </a:r>
            <a:r>
              <a:rPr lang="en-US" sz="2400" dirty="0" err="1" smtClean="0"/>
              <a:t>klassikaal</a:t>
            </a:r>
            <a:r>
              <a:rPr lang="en-US" sz="2400" dirty="0" smtClean="0"/>
              <a:t> = </a:t>
            </a:r>
            <a:r>
              <a:rPr lang="en-US" sz="2400" smtClean="0"/>
              <a:t>practicumopdracht</a:t>
            </a:r>
            <a:endParaRPr lang="en-US" sz="2400" dirty="0" smtClean="0"/>
          </a:p>
          <a:p>
            <a:r>
              <a:rPr lang="en-US" sz="2400" dirty="0" err="1" smtClean="0"/>
              <a:t>Opdracht</a:t>
            </a:r>
            <a:r>
              <a:rPr lang="en-US" sz="2400" dirty="0" smtClean="0"/>
              <a:t> 34 </a:t>
            </a:r>
            <a:r>
              <a:rPr lang="en-US" sz="2400" dirty="0" err="1" smtClean="0"/>
              <a:t>blz</a:t>
            </a:r>
            <a:r>
              <a:rPr lang="en-US" sz="2400" dirty="0" smtClean="0"/>
              <a:t>. 90</a:t>
            </a:r>
            <a:endParaRPr lang="nl-NL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79</Words>
  <Application>Microsoft Office PowerPoint</Application>
  <PresentationFormat>Diavoorstelling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Office-thema</vt:lpstr>
      <vt:lpstr>B. Stof 8 Stevigheid door osmose Osmose en plasmolyse bij uie-cellen</vt:lpstr>
      <vt:lpstr>Plasmolyse en celdood</vt:lpstr>
      <vt:lpstr>TURGOR of PLASMOLYSE?</vt:lpstr>
      <vt:lpstr>TURGOR + PLASMOLYSE</vt:lpstr>
      <vt:lpstr>Osmose, turgoe, plasmolyse, grensplasmolyse</vt:lpstr>
      <vt:lpstr>OPDRACHTEN MAKEN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 Stof 7 Membranen en het transport van stoffen</dc:title>
  <dc:creator>biobertus</dc:creator>
  <cp:lastModifiedBy>biobertus</cp:lastModifiedBy>
  <cp:revision>5</cp:revision>
  <dcterms:created xsi:type="dcterms:W3CDTF">2014-12-15T12:29:29Z</dcterms:created>
  <dcterms:modified xsi:type="dcterms:W3CDTF">2014-12-15T14:56:55Z</dcterms:modified>
</cp:coreProperties>
</file>